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61" autoAdjust="0"/>
  </p:normalViewPr>
  <p:slideViewPr>
    <p:cSldViewPr snapToGrid="0">
      <p:cViewPr varScale="1">
        <p:scale>
          <a:sx n="109" d="100"/>
          <a:sy n="109" d="100"/>
        </p:scale>
        <p:origin x="21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03.04.2019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4/3/2019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заявляется повышение безопасности, но по факту не делается ничего для её достижения</a:t>
            </a:r>
          </a:p>
          <a:p>
            <a:endParaRPr lang="ru-RU" dirty="0"/>
          </a:p>
          <a:p>
            <a:r>
              <a:rPr lang="ru-RU" dirty="0"/>
              <a:t>Поскольку меры безопасности часто узки и специфичны (например, сосредотачиваются на досмотре только ручной клади), они позволяют потенциальным злоумышленникам найти другие методы атаки 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799"/>
            <a:ext cx="11235265" cy="1134533"/>
          </a:xfrm>
        </p:spPr>
        <p:txBody>
          <a:bodyPr/>
          <a:lstStyle/>
          <a:p>
            <a:r>
              <a:rPr lang="ru-RU" dirty="0"/>
              <a:t>Театр </a:t>
            </a:r>
            <a:br>
              <a:rPr lang="ru-RU" dirty="0"/>
            </a:b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E7F25C-631E-47D5-AD9E-BCB8ACCCE7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87</TotalTime>
  <Words>188</Words>
  <Application>Microsoft Office PowerPoint</Application>
  <PresentationFormat>Широкоэкранный</PresentationFormat>
  <Paragraphs>30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Covers</vt:lpstr>
      <vt:lpstr>General</vt:lpstr>
      <vt:lpstr>Breakers</vt:lpstr>
      <vt:lpstr>Тестирование тестов</vt:lpstr>
      <vt:lpstr>Презентация PowerPoint</vt:lpstr>
      <vt:lpstr>Подкаст Dotnet &amp; More</vt:lpstr>
      <vt:lpstr>Подкаст Dotnet &amp; More</vt:lpstr>
      <vt:lpstr>ТЕАТР безопасности</vt:lpstr>
      <vt:lpstr>Театр  протестированности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25</cp:revision>
  <dcterms:created xsi:type="dcterms:W3CDTF">2019-04-01T20:00:23Z</dcterms:created>
  <dcterms:modified xsi:type="dcterms:W3CDTF">2019-04-03T20:35:34Z</dcterms:modified>
</cp:coreProperties>
</file>